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5" r:id="rId4"/>
    <p:sldId id="269" r:id="rId5"/>
    <p:sldId id="289" r:id="rId6"/>
    <p:sldId id="271" r:id="rId7"/>
    <p:sldId id="334"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D1A"/>
    <a:srgbClr val="80C340"/>
    <a:srgbClr val="00ADEF"/>
    <a:srgbClr val="9E514B"/>
    <a:srgbClr val="725D58"/>
    <a:srgbClr val="4455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19" autoAdjust="0"/>
    <p:restoredTop sz="94660"/>
  </p:normalViewPr>
  <p:slideViewPr>
    <p:cSldViewPr snapToGrid="0">
      <p:cViewPr varScale="1">
        <p:scale>
          <a:sx n="86" d="100"/>
          <a:sy n="86" d="100"/>
        </p:scale>
        <p:origin x="3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798B-6BB8-460E-AD55-EA86CF6382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A1BE8E-3FFB-488E-B38D-5D97A39A7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A4D56D-753C-4E26-B89D-B50F232C1491}"/>
              </a:ext>
            </a:extLst>
          </p:cNvPr>
          <p:cNvSpPr>
            <a:spLocks noGrp="1"/>
          </p:cNvSpPr>
          <p:nvPr>
            <p:ph type="dt" sz="half" idx="10"/>
          </p:nvPr>
        </p:nvSpPr>
        <p:spPr/>
        <p:txBody>
          <a:bodyPr/>
          <a:lstStyle/>
          <a:p>
            <a:fld id="{2454973A-16E7-482A-8A9F-2C247F8BADA5}" type="datetimeFigureOut">
              <a:rPr lang="en-GB" smtClean="0"/>
              <a:t>16/06/2022</a:t>
            </a:fld>
            <a:endParaRPr lang="en-GB"/>
          </a:p>
        </p:txBody>
      </p:sp>
      <p:sp>
        <p:nvSpPr>
          <p:cNvPr id="5" name="Footer Placeholder 4">
            <a:extLst>
              <a:ext uri="{FF2B5EF4-FFF2-40B4-BE49-F238E27FC236}">
                <a16:creationId xmlns:a16="http://schemas.microsoft.com/office/drawing/2014/main" id="{2688E873-6368-4B17-A582-BBFAF76BFE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4C10E9-7122-4080-BC47-7D63E831665E}"/>
              </a:ext>
            </a:extLst>
          </p:cNvPr>
          <p:cNvSpPr>
            <a:spLocks noGrp="1"/>
          </p:cNvSpPr>
          <p:nvPr>
            <p:ph type="sldNum" sz="quarter" idx="12"/>
          </p:nvPr>
        </p:nvSpPr>
        <p:spPr/>
        <p:txBody>
          <a:bodyPr/>
          <a:lstStyle/>
          <a:p>
            <a:fld id="{54F45A6B-0D89-43F1-8C87-E66B946249BE}" type="slidenum">
              <a:rPr lang="en-GB" smtClean="0"/>
              <a:t>‹#›</a:t>
            </a:fld>
            <a:endParaRPr lang="en-GB"/>
          </a:p>
        </p:txBody>
      </p:sp>
    </p:spTree>
    <p:extLst>
      <p:ext uri="{BB962C8B-B14F-4D97-AF65-F5344CB8AC3E}">
        <p14:creationId xmlns:p14="http://schemas.microsoft.com/office/powerpoint/2010/main" val="257614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397A-604C-44CE-82B4-7181FDABBD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4426B8-ADAC-4017-8BB5-A72C515F08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B02E09-98CE-499F-9474-0501B83E5DB2}"/>
              </a:ext>
            </a:extLst>
          </p:cNvPr>
          <p:cNvSpPr>
            <a:spLocks noGrp="1"/>
          </p:cNvSpPr>
          <p:nvPr>
            <p:ph type="dt" sz="half" idx="10"/>
          </p:nvPr>
        </p:nvSpPr>
        <p:spPr/>
        <p:txBody>
          <a:bodyPr/>
          <a:lstStyle/>
          <a:p>
            <a:fld id="{2454973A-16E7-482A-8A9F-2C247F8BADA5}" type="datetimeFigureOut">
              <a:rPr lang="en-GB" smtClean="0"/>
              <a:t>16/06/2022</a:t>
            </a:fld>
            <a:endParaRPr lang="en-GB"/>
          </a:p>
        </p:txBody>
      </p:sp>
      <p:sp>
        <p:nvSpPr>
          <p:cNvPr id="5" name="Footer Placeholder 4">
            <a:extLst>
              <a:ext uri="{FF2B5EF4-FFF2-40B4-BE49-F238E27FC236}">
                <a16:creationId xmlns:a16="http://schemas.microsoft.com/office/drawing/2014/main" id="{F936AA08-EF43-4B7B-B395-C07FA43C5D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90AA63-61D4-4549-8553-F91895659486}"/>
              </a:ext>
            </a:extLst>
          </p:cNvPr>
          <p:cNvSpPr>
            <a:spLocks noGrp="1"/>
          </p:cNvSpPr>
          <p:nvPr>
            <p:ph type="sldNum" sz="quarter" idx="12"/>
          </p:nvPr>
        </p:nvSpPr>
        <p:spPr/>
        <p:txBody>
          <a:bodyPr/>
          <a:lstStyle/>
          <a:p>
            <a:fld id="{54F45A6B-0D89-43F1-8C87-E66B946249BE}" type="slidenum">
              <a:rPr lang="en-GB" smtClean="0"/>
              <a:t>‹#›</a:t>
            </a:fld>
            <a:endParaRPr lang="en-GB"/>
          </a:p>
        </p:txBody>
      </p:sp>
    </p:spTree>
    <p:extLst>
      <p:ext uri="{BB962C8B-B14F-4D97-AF65-F5344CB8AC3E}">
        <p14:creationId xmlns:p14="http://schemas.microsoft.com/office/powerpoint/2010/main" val="90293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F9234-4D9D-478C-8A93-1CA2541F9D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7A445A-4821-4F3E-AD49-C1DFE9BE39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9D191D-E63E-4486-A674-28125EF09C37}"/>
              </a:ext>
            </a:extLst>
          </p:cNvPr>
          <p:cNvSpPr>
            <a:spLocks noGrp="1"/>
          </p:cNvSpPr>
          <p:nvPr>
            <p:ph type="dt" sz="half" idx="10"/>
          </p:nvPr>
        </p:nvSpPr>
        <p:spPr/>
        <p:txBody>
          <a:bodyPr/>
          <a:lstStyle/>
          <a:p>
            <a:fld id="{2454973A-16E7-482A-8A9F-2C247F8BADA5}" type="datetimeFigureOut">
              <a:rPr lang="en-GB" smtClean="0"/>
              <a:t>16/06/2022</a:t>
            </a:fld>
            <a:endParaRPr lang="en-GB"/>
          </a:p>
        </p:txBody>
      </p:sp>
      <p:sp>
        <p:nvSpPr>
          <p:cNvPr id="5" name="Footer Placeholder 4">
            <a:extLst>
              <a:ext uri="{FF2B5EF4-FFF2-40B4-BE49-F238E27FC236}">
                <a16:creationId xmlns:a16="http://schemas.microsoft.com/office/drawing/2014/main" id="{C4995197-3AF3-4EA1-B283-E6AD9BF77A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C60AA4-12C1-4E77-99EE-AAE477A0DD91}"/>
              </a:ext>
            </a:extLst>
          </p:cNvPr>
          <p:cNvSpPr>
            <a:spLocks noGrp="1"/>
          </p:cNvSpPr>
          <p:nvPr>
            <p:ph type="sldNum" sz="quarter" idx="12"/>
          </p:nvPr>
        </p:nvSpPr>
        <p:spPr/>
        <p:txBody>
          <a:bodyPr/>
          <a:lstStyle/>
          <a:p>
            <a:fld id="{54F45A6B-0D89-43F1-8C87-E66B946249BE}" type="slidenum">
              <a:rPr lang="en-GB" smtClean="0"/>
              <a:t>‹#›</a:t>
            </a:fld>
            <a:endParaRPr lang="en-GB"/>
          </a:p>
        </p:txBody>
      </p:sp>
    </p:spTree>
    <p:extLst>
      <p:ext uri="{BB962C8B-B14F-4D97-AF65-F5344CB8AC3E}">
        <p14:creationId xmlns:p14="http://schemas.microsoft.com/office/powerpoint/2010/main" val="328709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4756-B5BE-4CCA-9512-E9EED3A7A4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F573D8-B554-411E-AAF7-15877EC220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456809-BE81-4339-9931-B6123A8D638D}"/>
              </a:ext>
            </a:extLst>
          </p:cNvPr>
          <p:cNvSpPr>
            <a:spLocks noGrp="1"/>
          </p:cNvSpPr>
          <p:nvPr>
            <p:ph type="dt" sz="half" idx="10"/>
          </p:nvPr>
        </p:nvSpPr>
        <p:spPr/>
        <p:txBody>
          <a:bodyPr/>
          <a:lstStyle/>
          <a:p>
            <a:fld id="{2454973A-16E7-482A-8A9F-2C247F8BADA5}" type="datetimeFigureOut">
              <a:rPr lang="en-GB" smtClean="0"/>
              <a:t>16/06/2022</a:t>
            </a:fld>
            <a:endParaRPr lang="en-GB"/>
          </a:p>
        </p:txBody>
      </p:sp>
      <p:sp>
        <p:nvSpPr>
          <p:cNvPr id="5" name="Footer Placeholder 4">
            <a:extLst>
              <a:ext uri="{FF2B5EF4-FFF2-40B4-BE49-F238E27FC236}">
                <a16:creationId xmlns:a16="http://schemas.microsoft.com/office/drawing/2014/main" id="{2D730305-19EA-4A4F-BF4C-50F65B8809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C286A7-100A-46C8-B513-4FDAE9570888}"/>
              </a:ext>
            </a:extLst>
          </p:cNvPr>
          <p:cNvSpPr>
            <a:spLocks noGrp="1"/>
          </p:cNvSpPr>
          <p:nvPr>
            <p:ph type="sldNum" sz="quarter" idx="12"/>
          </p:nvPr>
        </p:nvSpPr>
        <p:spPr/>
        <p:txBody>
          <a:bodyPr/>
          <a:lstStyle/>
          <a:p>
            <a:fld id="{54F45A6B-0D89-43F1-8C87-E66B946249BE}" type="slidenum">
              <a:rPr lang="en-GB" smtClean="0"/>
              <a:t>‹#›</a:t>
            </a:fld>
            <a:endParaRPr lang="en-GB"/>
          </a:p>
        </p:txBody>
      </p:sp>
    </p:spTree>
    <p:extLst>
      <p:ext uri="{BB962C8B-B14F-4D97-AF65-F5344CB8AC3E}">
        <p14:creationId xmlns:p14="http://schemas.microsoft.com/office/powerpoint/2010/main" val="237407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D2AB-278F-4C06-B6D8-0E83FC7C5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10E85C-BBA0-421A-AC65-85D02F5DD3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27CB15-4D2D-4ACD-988F-B6491B2B4091}"/>
              </a:ext>
            </a:extLst>
          </p:cNvPr>
          <p:cNvSpPr>
            <a:spLocks noGrp="1"/>
          </p:cNvSpPr>
          <p:nvPr>
            <p:ph type="dt" sz="half" idx="10"/>
          </p:nvPr>
        </p:nvSpPr>
        <p:spPr/>
        <p:txBody>
          <a:bodyPr/>
          <a:lstStyle/>
          <a:p>
            <a:fld id="{2454973A-16E7-482A-8A9F-2C247F8BADA5}" type="datetimeFigureOut">
              <a:rPr lang="en-GB" smtClean="0"/>
              <a:t>16/06/2022</a:t>
            </a:fld>
            <a:endParaRPr lang="en-GB"/>
          </a:p>
        </p:txBody>
      </p:sp>
      <p:sp>
        <p:nvSpPr>
          <p:cNvPr id="5" name="Footer Placeholder 4">
            <a:extLst>
              <a:ext uri="{FF2B5EF4-FFF2-40B4-BE49-F238E27FC236}">
                <a16:creationId xmlns:a16="http://schemas.microsoft.com/office/drawing/2014/main" id="{41375F60-B1BD-4612-ADEB-BF2A37F7C3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351C85-91E3-4273-915A-5D4C20E2B09F}"/>
              </a:ext>
            </a:extLst>
          </p:cNvPr>
          <p:cNvSpPr>
            <a:spLocks noGrp="1"/>
          </p:cNvSpPr>
          <p:nvPr>
            <p:ph type="sldNum" sz="quarter" idx="12"/>
          </p:nvPr>
        </p:nvSpPr>
        <p:spPr/>
        <p:txBody>
          <a:bodyPr/>
          <a:lstStyle/>
          <a:p>
            <a:fld id="{54F45A6B-0D89-43F1-8C87-E66B946249BE}" type="slidenum">
              <a:rPr lang="en-GB" smtClean="0"/>
              <a:t>‹#›</a:t>
            </a:fld>
            <a:endParaRPr lang="en-GB"/>
          </a:p>
        </p:txBody>
      </p:sp>
    </p:spTree>
    <p:extLst>
      <p:ext uri="{BB962C8B-B14F-4D97-AF65-F5344CB8AC3E}">
        <p14:creationId xmlns:p14="http://schemas.microsoft.com/office/powerpoint/2010/main" val="40870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D391-0140-4A42-AC3F-C645270C56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7A8B71-DC26-4A5F-BDB9-91DC6D423C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5AE527A-F6F8-473E-B6B9-CC62F9663B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111D63-390C-4B62-BC99-0F9C315F2A13}"/>
              </a:ext>
            </a:extLst>
          </p:cNvPr>
          <p:cNvSpPr>
            <a:spLocks noGrp="1"/>
          </p:cNvSpPr>
          <p:nvPr>
            <p:ph type="dt" sz="half" idx="10"/>
          </p:nvPr>
        </p:nvSpPr>
        <p:spPr/>
        <p:txBody>
          <a:bodyPr/>
          <a:lstStyle/>
          <a:p>
            <a:fld id="{2454973A-16E7-482A-8A9F-2C247F8BADA5}" type="datetimeFigureOut">
              <a:rPr lang="en-GB" smtClean="0"/>
              <a:t>16/06/2022</a:t>
            </a:fld>
            <a:endParaRPr lang="en-GB"/>
          </a:p>
        </p:txBody>
      </p:sp>
      <p:sp>
        <p:nvSpPr>
          <p:cNvPr id="6" name="Footer Placeholder 5">
            <a:extLst>
              <a:ext uri="{FF2B5EF4-FFF2-40B4-BE49-F238E27FC236}">
                <a16:creationId xmlns:a16="http://schemas.microsoft.com/office/drawing/2014/main" id="{6B2180E1-3AA3-47C7-9E17-2DB158DA4C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9779E7-6597-4E94-9BD8-6F0278FE9A58}"/>
              </a:ext>
            </a:extLst>
          </p:cNvPr>
          <p:cNvSpPr>
            <a:spLocks noGrp="1"/>
          </p:cNvSpPr>
          <p:nvPr>
            <p:ph type="sldNum" sz="quarter" idx="12"/>
          </p:nvPr>
        </p:nvSpPr>
        <p:spPr/>
        <p:txBody>
          <a:bodyPr/>
          <a:lstStyle/>
          <a:p>
            <a:fld id="{54F45A6B-0D89-43F1-8C87-E66B946249BE}" type="slidenum">
              <a:rPr lang="en-GB" smtClean="0"/>
              <a:t>‹#›</a:t>
            </a:fld>
            <a:endParaRPr lang="en-GB"/>
          </a:p>
        </p:txBody>
      </p:sp>
    </p:spTree>
    <p:extLst>
      <p:ext uri="{BB962C8B-B14F-4D97-AF65-F5344CB8AC3E}">
        <p14:creationId xmlns:p14="http://schemas.microsoft.com/office/powerpoint/2010/main" val="1661507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C99A-75E6-4FF5-8537-5E38BE6965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F60948-7EFB-4649-ACAD-F29F051732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9C7851-D2AA-4284-9B35-ACD759A8BD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53A5A8-6CA6-4EAB-9C1E-42AC6A7283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EA23D5-D2DB-466C-9FB2-4BB99DA86A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81F054-3F18-49E9-B78E-6A4988A13EB3}"/>
              </a:ext>
            </a:extLst>
          </p:cNvPr>
          <p:cNvSpPr>
            <a:spLocks noGrp="1"/>
          </p:cNvSpPr>
          <p:nvPr>
            <p:ph type="dt" sz="half" idx="10"/>
          </p:nvPr>
        </p:nvSpPr>
        <p:spPr/>
        <p:txBody>
          <a:bodyPr/>
          <a:lstStyle/>
          <a:p>
            <a:fld id="{2454973A-16E7-482A-8A9F-2C247F8BADA5}" type="datetimeFigureOut">
              <a:rPr lang="en-GB" smtClean="0"/>
              <a:t>16/06/2022</a:t>
            </a:fld>
            <a:endParaRPr lang="en-GB"/>
          </a:p>
        </p:txBody>
      </p:sp>
      <p:sp>
        <p:nvSpPr>
          <p:cNvPr id="8" name="Footer Placeholder 7">
            <a:extLst>
              <a:ext uri="{FF2B5EF4-FFF2-40B4-BE49-F238E27FC236}">
                <a16:creationId xmlns:a16="http://schemas.microsoft.com/office/drawing/2014/main" id="{A1350C7E-89BE-48BB-8AD5-7F2DB1F9CD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47832F-D044-4E84-94BA-C5BBD80BA893}"/>
              </a:ext>
            </a:extLst>
          </p:cNvPr>
          <p:cNvSpPr>
            <a:spLocks noGrp="1"/>
          </p:cNvSpPr>
          <p:nvPr>
            <p:ph type="sldNum" sz="quarter" idx="12"/>
          </p:nvPr>
        </p:nvSpPr>
        <p:spPr/>
        <p:txBody>
          <a:bodyPr/>
          <a:lstStyle/>
          <a:p>
            <a:fld id="{54F45A6B-0D89-43F1-8C87-E66B946249BE}" type="slidenum">
              <a:rPr lang="en-GB" smtClean="0"/>
              <a:t>‹#›</a:t>
            </a:fld>
            <a:endParaRPr lang="en-GB"/>
          </a:p>
        </p:txBody>
      </p:sp>
    </p:spTree>
    <p:extLst>
      <p:ext uri="{BB962C8B-B14F-4D97-AF65-F5344CB8AC3E}">
        <p14:creationId xmlns:p14="http://schemas.microsoft.com/office/powerpoint/2010/main" val="383204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D119-0EAF-4260-B15F-B6AC8C1DCB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F8D9F2-2913-426D-835F-BF7795231D93}"/>
              </a:ext>
            </a:extLst>
          </p:cNvPr>
          <p:cNvSpPr>
            <a:spLocks noGrp="1"/>
          </p:cNvSpPr>
          <p:nvPr>
            <p:ph type="dt" sz="half" idx="10"/>
          </p:nvPr>
        </p:nvSpPr>
        <p:spPr/>
        <p:txBody>
          <a:bodyPr/>
          <a:lstStyle/>
          <a:p>
            <a:fld id="{2454973A-16E7-482A-8A9F-2C247F8BADA5}" type="datetimeFigureOut">
              <a:rPr lang="en-GB" smtClean="0"/>
              <a:t>16/06/2022</a:t>
            </a:fld>
            <a:endParaRPr lang="en-GB"/>
          </a:p>
        </p:txBody>
      </p:sp>
      <p:sp>
        <p:nvSpPr>
          <p:cNvPr id="4" name="Footer Placeholder 3">
            <a:extLst>
              <a:ext uri="{FF2B5EF4-FFF2-40B4-BE49-F238E27FC236}">
                <a16:creationId xmlns:a16="http://schemas.microsoft.com/office/drawing/2014/main" id="{70738B39-A370-499B-A18B-D4E2147220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7BED88-36DB-4AEA-83F6-996786AEB487}"/>
              </a:ext>
            </a:extLst>
          </p:cNvPr>
          <p:cNvSpPr>
            <a:spLocks noGrp="1"/>
          </p:cNvSpPr>
          <p:nvPr>
            <p:ph type="sldNum" sz="quarter" idx="12"/>
          </p:nvPr>
        </p:nvSpPr>
        <p:spPr/>
        <p:txBody>
          <a:bodyPr/>
          <a:lstStyle/>
          <a:p>
            <a:fld id="{54F45A6B-0D89-43F1-8C87-E66B946249BE}" type="slidenum">
              <a:rPr lang="en-GB" smtClean="0"/>
              <a:t>‹#›</a:t>
            </a:fld>
            <a:endParaRPr lang="en-GB"/>
          </a:p>
        </p:txBody>
      </p:sp>
    </p:spTree>
    <p:extLst>
      <p:ext uri="{BB962C8B-B14F-4D97-AF65-F5344CB8AC3E}">
        <p14:creationId xmlns:p14="http://schemas.microsoft.com/office/powerpoint/2010/main" val="4072775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F096E-36D3-4DCA-87E7-21C025E78D4C}"/>
              </a:ext>
            </a:extLst>
          </p:cNvPr>
          <p:cNvSpPr>
            <a:spLocks noGrp="1"/>
          </p:cNvSpPr>
          <p:nvPr>
            <p:ph type="dt" sz="half" idx="10"/>
          </p:nvPr>
        </p:nvSpPr>
        <p:spPr/>
        <p:txBody>
          <a:bodyPr/>
          <a:lstStyle/>
          <a:p>
            <a:fld id="{2454973A-16E7-482A-8A9F-2C247F8BADA5}" type="datetimeFigureOut">
              <a:rPr lang="en-GB" smtClean="0"/>
              <a:t>16/06/2022</a:t>
            </a:fld>
            <a:endParaRPr lang="en-GB"/>
          </a:p>
        </p:txBody>
      </p:sp>
      <p:sp>
        <p:nvSpPr>
          <p:cNvPr id="3" name="Footer Placeholder 2">
            <a:extLst>
              <a:ext uri="{FF2B5EF4-FFF2-40B4-BE49-F238E27FC236}">
                <a16:creationId xmlns:a16="http://schemas.microsoft.com/office/drawing/2014/main" id="{9471F4FD-F7F5-4001-86F3-3404FBF2A0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16A538-C1F8-49D7-8C46-A6C5ED7E0A18}"/>
              </a:ext>
            </a:extLst>
          </p:cNvPr>
          <p:cNvSpPr>
            <a:spLocks noGrp="1"/>
          </p:cNvSpPr>
          <p:nvPr>
            <p:ph type="sldNum" sz="quarter" idx="12"/>
          </p:nvPr>
        </p:nvSpPr>
        <p:spPr/>
        <p:txBody>
          <a:bodyPr/>
          <a:lstStyle/>
          <a:p>
            <a:fld id="{54F45A6B-0D89-43F1-8C87-E66B946249BE}" type="slidenum">
              <a:rPr lang="en-GB" smtClean="0"/>
              <a:t>‹#›</a:t>
            </a:fld>
            <a:endParaRPr lang="en-GB"/>
          </a:p>
        </p:txBody>
      </p:sp>
    </p:spTree>
    <p:extLst>
      <p:ext uri="{BB962C8B-B14F-4D97-AF65-F5344CB8AC3E}">
        <p14:creationId xmlns:p14="http://schemas.microsoft.com/office/powerpoint/2010/main" val="53161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A580-046A-4726-8546-3CEC5B85A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377F3DB-58F2-431D-8245-56EA6E6FC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A33E8F-056C-400B-AD1F-751EF74B9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69BA9F-89FC-43B5-990E-2B2CC907F1BC}"/>
              </a:ext>
            </a:extLst>
          </p:cNvPr>
          <p:cNvSpPr>
            <a:spLocks noGrp="1"/>
          </p:cNvSpPr>
          <p:nvPr>
            <p:ph type="dt" sz="half" idx="10"/>
          </p:nvPr>
        </p:nvSpPr>
        <p:spPr/>
        <p:txBody>
          <a:bodyPr/>
          <a:lstStyle/>
          <a:p>
            <a:fld id="{2454973A-16E7-482A-8A9F-2C247F8BADA5}" type="datetimeFigureOut">
              <a:rPr lang="en-GB" smtClean="0"/>
              <a:t>16/06/2022</a:t>
            </a:fld>
            <a:endParaRPr lang="en-GB"/>
          </a:p>
        </p:txBody>
      </p:sp>
      <p:sp>
        <p:nvSpPr>
          <p:cNvPr id="6" name="Footer Placeholder 5">
            <a:extLst>
              <a:ext uri="{FF2B5EF4-FFF2-40B4-BE49-F238E27FC236}">
                <a16:creationId xmlns:a16="http://schemas.microsoft.com/office/drawing/2014/main" id="{F8A3AD1C-73CD-437A-B41A-AB56465D5B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FE3846-6A2D-4514-8336-9C10D17F9AC0}"/>
              </a:ext>
            </a:extLst>
          </p:cNvPr>
          <p:cNvSpPr>
            <a:spLocks noGrp="1"/>
          </p:cNvSpPr>
          <p:nvPr>
            <p:ph type="sldNum" sz="quarter" idx="12"/>
          </p:nvPr>
        </p:nvSpPr>
        <p:spPr/>
        <p:txBody>
          <a:bodyPr/>
          <a:lstStyle/>
          <a:p>
            <a:fld id="{54F45A6B-0D89-43F1-8C87-E66B946249BE}" type="slidenum">
              <a:rPr lang="en-GB" smtClean="0"/>
              <a:t>‹#›</a:t>
            </a:fld>
            <a:endParaRPr lang="en-GB"/>
          </a:p>
        </p:txBody>
      </p:sp>
    </p:spTree>
    <p:extLst>
      <p:ext uri="{BB962C8B-B14F-4D97-AF65-F5344CB8AC3E}">
        <p14:creationId xmlns:p14="http://schemas.microsoft.com/office/powerpoint/2010/main" val="163324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73CF-20AD-4DAA-99FD-6C0FAA58DD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AC7364-2873-45FB-98A1-655C4F6567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74A36D-E17E-4188-9C3F-DF1244985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6B8910-FFBA-45F2-8277-FC65A1A09219}"/>
              </a:ext>
            </a:extLst>
          </p:cNvPr>
          <p:cNvSpPr>
            <a:spLocks noGrp="1"/>
          </p:cNvSpPr>
          <p:nvPr>
            <p:ph type="dt" sz="half" idx="10"/>
          </p:nvPr>
        </p:nvSpPr>
        <p:spPr/>
        <p:txBody>
          <a:bodyPr/>
          <a:lstStyle/>
          <a:p>
            <a:fld id="{2454973A-16E7-482A-8A9F-2C247F8BADA5}" type="datetimeFigureOut">
              <a:rPr lang="en-GB" smtClean="0"/>
              <a:t>16/06/2022</a:t>
            </a:fld>
            <a:endParaRPr lang="en-GB"/>
          </a:p>
        </p:txBody>
      </p:sp>
      <p:sp>
        <p:nvSpPr>
          <p:cNvPr id="6" name="Footer Placeholder 5">
            <a:extLst>
              <a:ext uri="{FF2B5EF4-FFF2-40B4-BE49-F238E27FC236}">
                <a16:creationId xmlns:a16="http://schemas.microsoft.com/office/drawing/2014/main" id="{70949965-4AD8-4938-9936-F965145BA7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3B61D5-A618-4379-A954-9AB83741D81F}"/>
              </a:ext>
            </a:extLst>
          </p:cNvPr>
          <p:cNvSpPr>
            <a:spLocks noGrp="1"/>
          </p:cNvSpPr>
          <p:nvPr>
            <p:ph type="sldNum" sz="quarter" idx="12"/>
          </p:nvPr>
        </p:nvSpPr>
        <p:spPr/>
        <p:txBody>
          <a:bodyPr/>
          <a:lstStyle/>
          <a:p>
            <a:fld id="{54F45A6B-0D89-43F1-8C87-E66B946249BE}" type="slidenum">
              <a:rPr lang="en-GB" smtClean="0"/>
              <a:t>‹#›</a:t>
            </a:fld>
            <a:endParaRPr lang="en-GB"/>
          </a:p>
        </p:txBody>
      </p:sp>
    </p:spTree>
    <p:extLst>
      <p:ext uri="{BB962C8B-B14F-4D97-AF65-F5344CB8AC3E}">
        <p14:creationId xmlns:p14="http://schemas.microsoft.com/office/powerpoint/2010/main" val="2325046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FAC276-D074-4107-80FF-B420317BF9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2B94ED-6D2E-4FD1-AC1A-721691C8B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588B30-514F-4070-BA07-3F555DA7B3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4973A-16E7-482A-8A9F-2C247F8BADA5}" type="datetimeFigureOut">
              <a:rPr lang="en-GB" smtClean="0"/>
              <a:t>16/06/2022</a:t>
            </a:fld>
            <a:endParaRPr lang="en-GB"/>
          </a:p>
        </p:txBody>
      </p:sp>
      <p:sp>
        <p:nvSpPr>
          <p:cNvPr id="5" name="Footer Placeholder 4">
            <a:extLst>
              <a:ext uri="{FF2B5EF4-FFF2-40B4-BE49-F238E27FC236}">
                <a16:creationId xmlns:a16="http://schemas.microsoft.com/office/drawing/2014/main" id="{B281B8E5-D374-4D2A-BA9D-89D5B33754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1270C9-EAB7-40F6-8A7D-B2FDFB65D9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45A6B-0D89-43F1-8C87-E66B946249BE}" type="slidenum">
              <a:rPr lang="en-GB" smtClean="0"/>
              <a:t>‹#›</a:t>
            </a:fld>
            <a:endParaRPr lang="en-GB"/>
          </a:p>
        </p:txBody>
      </p:sp>
    </p:spTree>
    <p:extLst>
      <p:ext uri="{BB962C8B-B14F-4D97-AF65-F5344CB8AC3E}">
        <p14:creationId xmlns:p14="http://schemas.microsoft.com/office/powerpoint/2010/main" val="306836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DE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7DB13-D2F6-434D-9B11-B565CA907CD5}"/>
              </a:ext>
            </a:extLst>
          </p:cNvPr>
          <p:cNvSpPr/>
          <p:nvPr/>
        </p:nvSpPr>
        <p:spPr>
          <a:xfrm rot="21445740">
            <a:off x="740886" y="446001"/>
            <a:ext cx="2924525" cy="1114698"/>
          </a:xfrm>
          <a:prstGeom prst="rect">
            <a:avLst/>
          </a:prstGeom>
          <a:solidFill>
            <a:srgbClr val="445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sp>
        <p:nvSpPr>
          <p:cNvPr id="7" name="Title 1">
            <a:extLst>
              <a:ext uri="{FF2B5EF4-FFF2-40B4-BE49-F238E27FC236}">
                <a16:creationId xmlns:a16="http://schemas.microsoft.com/office/drawing/2014/main" id="{5FFC7678-4C08-4AF4-A334-ACC7D2606808}"/>
              </a:ext>
            </a:extLst>
          </p:cNvPr>
          <p:cNvSpPr txBox="1">
            <a:spLocks/>
          </p:cNvSpPr>
          <p:nvPr/>
        </p:nvSpPr>
        <p:spPr>
          <a:xfrm>
            <a:off x="1048624" y="43675"/>
            <a:ext cx="1018433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Clarendon" pitchFamily="50" charset="0"/>
              </a:rPr>
              <a:t>Welcome</a:t>
            </a:r>
            <a:endParaRPr lang="en-GB" sz="4400" dirty="0">
              <a:solidFill>
                <a:schemeClr val="bg1"/>
              </a:solidFill>
              <a:latin typeface="Clarendon" pitchFamily="50" charset="0"/>
            </a:endParaRPr>
          </a:p>
        </p:txBody>
      </p:sp>
      <p:sp>
        <p:nvSpPr>
          <p:cNvPr id="8" name="Title 1">
            <a:extLst>
              <a:ext uri="{FF2B5EF4-FFF2-40B4-BE49-F238E27FC236}">
                <a16:creationId xmlns:a16="http://schemas.microsoft.com/office/drawing/2014/main" id="{94D6D078-DEB6-4CAD-89A7-2C925EA3D17E}"/>
              </a:ext>
            </a:extLst>
          </p:cNvPr>
          <p:cNvSpPr txBox="1">
            <a:spLocks/>
          </p:cNvSpPr>
          <p:nvPr/>
        </p:nvSpPr>
        <p:spPr>
          <a:xfrm>
            <a:off x="300105" y="182606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Clarendon" pitchFamily="50" charset="0"/>
              </a:rPr>
              <a:t>Making lunchtime the highlight of your day</a:t>
            </a:r>
            <a:endParaRPr lang="en-GB" sz="4400" dirty="0">
              <a:solidFill>
                <a:schemeClr val="bg1"/>
              </a:solidFill>
              <a:latin typeface="Clarendon" pitchFamily="50" charset="0"/>
            </a:endParaRPr>
          </a:p>
        </p:txBody>
      </p:sp>
      <p:pic>
        <p:nvPicPr>
          <p:cNvPr id="12" name="Picture 11" descr="Text&#10;&#10;Description automatically generated">
            <a:extLst>
              <a:ext uri="{FF2B5EF4-FFF2-40B4-BE49-F238E27FC236}">
                <a16:creationId xmlns:a16="http://schemas.microsoft.com/office/drawing/2014/main" id="{9A63CD20-3C3B-457F-A0A2-CF344046E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68" y="4934022"/>
            <a:ext cx="5010922" cy="1146050"/>
          </a:xfrm>
          <a:prstGeom prst="rect">
            <a:avLst/>
          </a:prstGeom>
        </p:spPr>
      </p:pic>
      <p:pic>
        <p:nvPicPr>
          <p:cNvPr id="14" name="Picture 13">
            <a:extLst>
              <a:ext uri="{FF2B5EF4-FFF2-40B4-BE49-F238E27FC236}">
                <a16:creationId xmlns:a16="http://schemas.microsoft.com/office/drawing/2014/main" id="{A5D43319-DFFE-4934-AF08-C45F95AA3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4904" y="3351963"/>
            <a:ext cx="4885803" cy="3243063"/>
          </a:xfrm>
          <a:prstGeom prst="rect">
            <a:avLst/>
          </a:prstGeom>
        </p:spPr>
      </p:pic>
    </p:spTree>
    <p:extLst>
      <p:ext uri="{BB962C8B-B14F-4D97-AF65-F5344CB8AC3E}">
        <p14:creationId xmlns:p14="http://schemas.microsoft.com/office/powerpoint/2010/main" val="189830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C34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8CDA2-D43D-4D53-BEFF-FD790CD5A67A}"/>
              </a:ext>
            </a:extLst>
          </p:cNvPr>
          <p:cNvSpPr>
            <a:spLocks noGrp="1"/>
          </p:cNvSpPr>
          <p:nvPr>
            <p:ph idx="1"/>
          </p:nvPr>
        </p:nvSpPr>
        <p:spPr>
          <a:xfrm>
            <a:off x="214384" y="1825243"/>
            <a:ext cx="7420412" cy="4351338"/>
          </a:xfrm>
        </p:spPr>
        <p:txBody>
          <a:bodyPr>
            <a:normAutofit/>
          </a:bodyPr>
          <a:lstStyle/>
          <a:p>
            <a:pPr marL="0" indent="0">
              <a:buNone/>
            </a:pPr>
            <a:r>
              <a:rPr lang="en-US" dirty="0">
                <a:solidFill>
                  <a:schemeClr val="bg1"/>
                </a:solidFill>
                <a:effectLst/>
                <a:latin typeface="Clarendon"/>
                <a:ea typeface="Times New Roman" panose="02020603050405020304" pitchFamily="18" charset="0"/>
                <a:cs typeface="Segoe UI" panose="020B0502040204020203" pitchFamily="34" charset="0"/>
              </a:rPr>
              <a:t>Food will always be at the heart of everything we do. It starts with quality ingredients that include Red Tractor Meat, Free Range Eggs &amp; MSC sourced Fish that is prepared and cooked by people who love what they do. All our food is freshly cooked with ingredients from trusted suppliers. Your students and parents can be assured that we are serving great quality food that will help them grow and learn.</a:t>
            </a:r>
            <a:endParaRPr lang="en-GB" dirty="0">
              <a:solidFill>
                <a:schemeClr val="bg1"/>
              </a:solidFill>
              <a:effectLst/>
              <a:latin typeface="Clarendon"/>
              <a:ea typeface="Segoe UI" panose="020B0502040204020203" pitchFamily="34" charset="0"/>
              <a:cs typeface="Times New Roman" panose="02020603050405020304" pitchFamily="18" charset="0"/>
            </a:endParaRPr>
          </a:p>
          <a:p>
            <a:pPr marL="0" indent="0">
              <a:buNone/>
            </a:pPr>
            <a:endParaRPr lang="en-US" dirty="0">
              <a:solidFill>
                <a:schemeClr val="bg1"/>
              </a:solidFill>
              <a:latin typeface="Clarendon" pitchFamily="50" charset="0"/>
            </a:endParaRPr>
          </a:p>
        </p:txBody>
      </p:sp>
      <p:sp>
        <p:nvSpPr>
          <p:cNvPr id="4" name="Rectangle 3">
            <a:extLst>
              <a:ext uri="{FF2B5EF4-FFF2-40B4-BE49-F238E27FC236}">
                <a16:creationId xmlns:a16="http://schemas.microsoft.com/office/drawing/2014/main" id="{35EBACD0-F489-4D32-A0D0-1057689C16D8}"/>
              </a:ext>
            </a:extLst>
          </p:cNvPr>
          <p:cNvSpPr/>
          <p:nvPr/>
        </p:nvSpPr>
        <p:spPr>
          <a:xfrm rot="21445740">
            <a:off x="740011" y="410826"/>
            <a:ext cx="4492914" cy="1110931"/>
          </a:xfrm>
          <a:prstGeom prst="rect">
            <a:avLst/>
          </a:prstGeom>
          <a:solidFill>
            <a:srgbClr val="725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DB9E74A-BD88-4FC1-AE3F-C5935FFC8223}"/>
              </a:ext>
            </a:extLst>
          </p:cNvPr>
          <p:cNvSpPr>
            <a:spLocks noGrp="1"/>
          </p:cNvSpPr>
          <p:nvPr>
            <p:ph type="title"/>
          </p:nvPr>
        </p:nvSpPr>
        <p:spPr>
          <a:xfrm>
            <a:off x="954333" y="365125"/>
            <a:ext cx="10389066" cy="1325563"/>
          </a:xfrm>
        </p:spPr>
        <p:txBody>
          <a:bodyPr>
            <a:normAutofit/>
          </a:bodyPr>
          <a:lstStyle/>
          <a:p>
            <a:r>
              <a:rPr lang="en-US" sz="3600" dirty="0">
                <a:solidFill>
                  <a:schemeClr val="bg1"/>
                </a:solidFill>
                <a:latin typeface="Clarendon" pitchFamily="50" charset="0"/>
              </a:rPr>
              <a:t>Our Food and Values</a:t>
            </a:r>
            <a:endParaRPr lang="en-GB" sz="3600" dirty="0">
              <a:solidFill>
                <a:schemeClr val="bg1"/>
              </a:solidFill>
              <a:latin typeface="Clarendon" pitchFamily="50" charset="0"/>
            </a:endParaRPr>
          </a:p>
        </p:txBody>
      </p:sp>
      <p:pic>
        <p:nvPicPr>
          <p:cNvPr id="5" name="Picture 4" descr="Text&#10;&#10;Description automatically generated">
            <a:extLst>
              <a:ext uri="{FF2B5EF4-FFF2-40B4-BE49-F238E27FC236}">
                <a16:creationId xmlns:a16="http://schemas.microsoft.com/office/drawing/2014/main" id="{C12079A7-C4AB-4E50-924A-41FC71962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062" y="5851341"/>
            <a:ext cx="3010909" cy="688626"/>
          </a:xfrm>
          <a:prstGeom prst="rect">
            <a:avLst/>
          </a:prstGeom>
        </p:spPr>
      </p:pic>
      <p:pic>
        <p:nvPicPr>
          <p:cNvPr id="4098" name="Picture 2">
            <a:extLst>
              <a:ext uri="{FF2B5EF4-FFF2-40B4-BE49-F238E27FC236}">
                <a16:creationId xmlns:a16="http://schemas.microsoft.com/office/drawing/2014/main" id="{B2C8A245-5FAD-A390-3D95-15BF79791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452" y="365125"/>
            <a:ext cx="4360576" cy="581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61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9D1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EBACD0-F489-4D32-A0D0-1057689C16D8}"/>
              </a:ext>
            </a:extLst>
          </p:cNvPr>
          <p:cNvSpPr/>
          <p:nvPr/>
        </p:nvSpPr>
        <p:spPr>
          <a:xfrm rot="21445740">
            <a:off x="740701" y="437737"/>
            <a:ext cx="3292950" cy="1114698"/>
          </a:xfrm>
          <a:prstGeom prst="rect">
            <a:avLst/>
          </a:prstGeom>
          <a:solidFill>
            <a:srgbClr val="9E5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B9E74A-BD88-4FC1-AE3F-C5935FFC8223}"/>
              </a:ext>
            </a:extLst>
          </p:cNvPr>
          <p:cNvSpPr>
            <a:spLocks noGrp="1"/>
          </p:cNvSpPr>
          <p:nvPr>
            <p:ph type="title"/>
          </p:nvPr>
        </p:nvSpPr>
        <p:spPr>
          <a:xfrm>
            <a:off x="1024062" y="365125"/>
            <a:ext cx="10329738" cy="1325563"/>
          </a:xfrm>
        </p:spPr>
        <p:txBody>
          <a:bodyPr>
            <a:normAutofit/>
          </a:bodyPr>
          <a:lstStyle/>
          <a:p>
            <a:r>
              <a:rPr lang="en-US" sz="3600" dirty="0">
                <a:solidFill>
                  <a:schemeClr val="bg1"/>
                </a:solidFill>
                <a:latin typeface="Clarendon" pitchFamily="50" charset="0"/>
              </a:rPr>
              <a:t>Our Menus</a:t>
            </a:r>
            <a:endParaRPr lang="en-GB" sz="3600" dirty="0">
              <a:solidFill>
                <a:schemeClr val="bg1"/>
              </a:solidFill>
              <a:latin typeface="Clarendon" pitchFamily="50" charset="0"/>
            </a:endParaRPr>
          </a:p>
        </p:txBody>
      </p:sp>
      <p:pic>
        <p:nvPicPr>
          <p:cNvPr id="5" name="Picture 4" descr="Text&#10;&#10;Description automatically generated">
            <a:extLst>
              <a:ext uri="{FF2B5EF4-FFF2-40B4-BE49-F238E27FC236}">
                <a16:creationId xmlns:a16="http://schemas.microsoft.com/office/drawing/2014/main" id="{C47470A0-1ADA-45F8-BE06-DD795268E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062" y="5851341"/>
            <a:ext cx="3010909" cy="688626"/>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3B095436-099F-44CE-9A52-BD1A0BD00B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0319" y="1252539"/>
            <a:ext cx="7272882" cy="4856255"/>
          </a:xfrm>
          <a:prstGeom prst="rect">
            <a:avLst/>
          </a:prstGeom>
          <a:noFill/>
          <a:ln>
            <a:noFill/>
          </a:ln>
        </p:spPr>
      </p:pic>
      <p:sp>
        <p:nvSpPr>
          <p:cNvPr id="7" name="Content Placeholder 2">
            <a:extLst>
              <a:ext uri="{FF2B5EF4-FFF2-40B4-BE49-F238E27FC236}">
                <a16:creationId xmlns:a16="http://schemas.microsoft.com/office/drawing/2014/main" id="{2A5BDC98-BDE3-3FC3-99F8-A558454355B5}"/>
              </a:ext>
            </a:extLst>
          </p:cNvPr>
          <p:cNvSpPr>
            <a:spLocks noGrp="1"/>
          </p:cNvSpPr>
          <p:nvPr>
            <p:ph idx="1"/>
          </p:nvPr>
        </p:nvSpPr>
        <p:spPr>
          <a:xfrm>
            <a:off x="0" y="1825625"/>
            <a:ext cx="4678532" cy="4351338"/>
          </a:xfrm>
        </p:spPr>
        <p:txBody>
          <a:bodyPr/>
          <a:lstStyle/>
          <a:p>
            <a:r>
              <a:rPr lang="en-US" dirty="0">
                <a:solidFill>
                  <a:schemeClr val="bg1"/>
                </a:solidFill>
                <a:latin typeface="Clarendon" pitchFamily="50" charset="0"/>
              </a:rPr>
              <a:t>Our menus are nutritionally balanced and compliant with the school food plan</a:t>
            </a:r>
          </a:p>
          <a:p>
            <a:r>
              <a:rPr lang="en-US" dirty="0">
                <a:solidFill>
                  <a:schemeClr val="bg1"/>
                </a:solidFill>
                <a:latin typeface="Clarendon" pitchFamily="50" charset="0"/>
              </a:rPr>
              <a:t>Fresh Salad, Yogurt and Fruit is available every day for the children</a:t>
            </a:r>
          </a:p>
          <a:p>
            <a:r>
              <a:rPr lang="en-US" dirty="0">
                <a:solidFill>
                  <a:schemeClr val="bg1"/>
                </a:solidFill>
                <a:latin typeface="Clarendon" pitchFamily="50" charset="0"/>
              </a:rPr>
              <a:t>Reduced salt and sugar in our recipes</a:t>
            </a:r>
          </a:p>
          <a:p>
            <a:r>
              <a:rPr lang="en-US" dirty="0">
                <a:solidFill>
                  <a:schemeClr val="bg1"/>
                </a:solidFill>
                <a:latin typeface="Clarendon" pitchFamily="50" charset="0"/>
              </a:rPr>
              <a:t>Fresh vegetables served daily</a:t>
            </a:r>
          </a:p>
          <a:p>
            <a:endParaRPr lang="en-US" dirty="0">
              <a:solidFill>
                <a:schemeClr val="bg1"/>
              </a:solidFill>
              <a:latin typeface="Clarendon" pitchFamily="50" charset="0"/>
            </a:endParaRPr>
          </a:p>
        </p:txBody>
      </p:sp>
    </p:spTree>
    <p:extLst>
      <p:ext uri="{BB962C8B-B14F-4D97-AF65-F5344CB8AC3E}">
        <p14:creationId xmlns:p14="http://schemas.microsoft.com/office/powerpoint/2010/main" val="108812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8CDA2-D43D-4D53-BEFF-FD790CD5A67A}"/>
              </a:ext>
            </a:extLst>
          </p:cNvPr>
          <p:cNvSpPr>
            <a:spLocks noGrp="1"/>
          </p:cNvSpPr>
          <p:nvPr>
            <p:ph idx="1"/>
          </p:nvPr>
        </p:nvSpPr>
        <p:spPr>
          <a:xfrm>
            <a:off x="337253" y="1760274"/>
            <a:ext cx="10515600" cy="4351338"/>
          </a:xfrm>
        </p:spPr>
        <p:txBody>
          <a:bodyPr>
            <a:normAutofit lnSpcReduction="10000"/>
          </a:bodyPr>
          <a:lstStyle/>
          <a:p>
            <a:r>
              <a:rPr lang="en-US" dirty="0">
                <a:solidFill>
                  <a:schemeClr val="bg1"/>
                </a:solidFill>
                <a:latin typeface="Clarendon" pitchFamily="50" charset="0"/>
              </a:rPr>
              <a:t>Salad Bar available each day </a:t>
            </a:r>
          </a:p>
          <a:p>
            <a:pPr marL="0" indent="0">
              <a:buNone/>
            </a:pPr>
            <a:r>
              <a:rPr lang="en-US" sz="1400" dirty="0">
                <a:solidFill>
                  <a:schemeClr val="bg1"/>
                </a:solidFill>
                <a:latin typeface="Clarendon" pitchFamily="50" charset="0"/>
              </a:rPr>
              <a:t>	*or mixed salad for our smaller schools</a:t>
            </a:r>
          </a:p>
          <a:p>
            <a:r>
              <a:rPr lang="en-US" dirty="0">
                <a:solidFill>
                  <a:schemeClr val="bg1"/>
                </a:solidFill>
                <a:latin typeface="Clarendon" pitchFamily="50" charset="0"/>
              </a:rPr>
              <a:t>Freshly Baked Bread available daily</a:t>
            </a:r>
          </a:p>
          <a:p>
            <a:r>
              <a:rPr lang="en-US" dirty="0">
                <a:solidFill>
                  <a:schemeClr val="bg1"/>
                </a:solidFill>
                <a:latin typeface="Clarendon" pitchFamily="50" charset="0"/>
              </a:rPr>
              <a:t>Fresh Fruit Platter or Fruit Pots available each day</a:t>
            </a:r>
          </a:p>
          <a:p>
            <a:r>
              <a:rPr lang="en-US" dirty="0">
                <a:solidFill>
                  <a:schemeClr val="bg1"/>
                </a:solidFill>
                <a:latin typeface="Clarendon" pitchFamily="50" charset="0"/>
              </a:rPr>
              <a:t>Fresh Vegetables served with our main meals</a:t>
            </a:r>
          </a:p>
          <a:p>
            <a:r>
              <a:rPr lang="en-US" dirty="0">
                <a:solidFill>
                  <a:schemeClr val="bg1"/>
                </a:solidFill>
                <a:latin typeface="Clarendon" pitchFamily="50" charset="0"/>
              </a:rPr>
              <a:t>Yogurt with Fruit Coulis available each day</a:t>
            </a:r>
          </a:p>
          <a:p>
            <a:r>
              <a:rPr lang="en-US" dirty="0">
                <a:solidFill>
                  <a:schemeClr val="bg1"/>
                </a:solidFill>
                <a:latin typeface="Clarendon" pitchFamily="50" charset="0"/>
              </a:rPr>
              <a:t>Lunchtime Lunchbox available</a:t>
            </a:r>
          </a:p>
          <a:p>
            <a:r>
              <a:rPr lang="en-US" dirty="0">
                <a:solidFill>
                  <a:schemeClr val="bg1"/>
                </a:solidFill>
                <a:latin typeface="Clarendon" pitchFamily="50" charset="0"/>
              </a:rPr>
              <a:t>Meat Free options available</a:t>
            </a:r>
          </a:p>
          <a:p>
            <a:r>
              <a:rPr lang="en-US" dirty="0">
                <a:solidFill>
                  <a:schemeClr val="bg1"/>
                </a:solidFill>
                <a:latin typeface="Clarendon" pitchFamily="50" charset="0"/>
              </a:rPr>
              <a:t>Jacket Potato and Pasta Options</a:t>
            </a:r>
          </a:p>
          <a:p>
            <a:pPr marL="0" indent="0">
              <a:buNone/>
            </a:pPr>
            <a:endParaRPr lang="en-US" dirty="0">
              <a:solidFill>
                <a:schemeClr val="bg1"/>
              </a:solidFill>
              <a:latin typeface="Clarendon" pitchFamily="50" charset="0"/>
            </a:endParaRPr>
          </a:p>
          <a:p>
            <a:pPr marL="0" indent="0">
              <a:buNone/>
            </a:pPr>
            <a:endParaRPr lang="en-US" dirty="0">
              <a:solidFill>
                <a:schemeClr val="bg1"/>
              </a:solidFill>
              <a:latin typeface="Clarendon" pitchFamily="50" charset="0"/>
            </a:endParaRPr>
          </a:p>
          <a:p>
            <a:endParaRPr lang="en-US" dirty="0">
              <a:solidFill>
                <a:schemeClr val="bg1"/>
              </a:solidFill>
              <a:latin typeface="Clarendon" pitchFamily="50" charset="0"/>
            </a:endParaRPr>
          </a:p>
        </p:txBody>
      </p:sp>
      <p:sp>
        <p:nvSpPr>
          <p:cNvPr id="4" name="Rectangle 3">
            <a:extLst>
              <a:ext uri="{FF2B5EF4-FFF2-40B4-BE49-F238E27FC236}">
                <a16:creationId xmlns:a16="http://schemas.microsoft.com/office/drawing/2014/main" id="{35EBACD0-F489-4D32-A0D0-1057689C16D8}"/>
              </a:ext>
            </a:extLst>
          </p:cNvPr>
          <p:cNvSpPr/>
          <p:nvPr/>
        </p:nvSpPr>
        <p:spPr>
          <a:xfrm rot="21445740">
            <a:off x="741140" y="457321"/>
            <a:ext cx="2419803" cy="1114698"/>
          </a:xfrm>
          <a:prstGeom prst="rect">
            <a:avLst/>
          </a:prstGeom>
          <a:solidFill>
            <a:srgbClr val="445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DB9E74A-BD88-4FC1-AE3F-C5935FFC8223}"/>
              </a:ext>
            </a:extLst>
          </p:cNvPr>
          <p:cNvSpPr>
            <a:spLocks noGrp="1"/>
          </p:cNvSpPr>
          <p:nvPr>
            <p:ph type="title"/>
          </p:nvPr>
        </p:nvSpPr>
        <p:spPr/>
        <p:txBody>
          <a:bodyPr>
            <a:normAutofit/>
          </a:bodyPr>
          <a:lstStyle/>
          <a:p>
            <a:r>
              <a:rPr lang="en-GB" sz="3600" dirty="0">
                <a:solidFill>
                  <a:schemeClr val="bg1"/>
                </a:solidFill>
                <a:latin typeface="Clarendon" pitchFamily="50" charset="0"/>
              </a:rPr>
              <a:t> Our Food</a:t>
            </a:r>
          </a:p>
        </p:txBody>
      </p:sp>
      <p:pic>
        <p:nvPicPr>
          <p:cNvPr id="5" name="Picture 4" descr="Text&#10;&#10;Description automatically generated">
            <a:extLst>
              <a:ext uri="{FF2B5EF4-FFF2-40B4-BE49-F238E27FC236}">
                <a16:creationId xmlns:a16="http://schemas.microsoft.com/office/drawing/2014/main" id="{7B5E34C9-D4C8-48F9-B3B8-722E2AEB7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062" y="5851341"/>
            <a:ext cx="3010909" cy="688626"/>
          </a:xfrm>
          <a:prstGeom prst="rect">
            <a:avLst/>
          </a:prstGeom>
        </p:spPr>
      </p:pic>
      <p:pic>
        <p:nvPicPr>
          <p:cNvPr id="10" name="Picture 16" descr="A bunch of oranges sitting on top of a wooden table&#10;&#10;Description automatically generated">
            <a:extLst>
              <a:ext uri="{FF2B5EF4-FFF2-40B4-BE49-F238E27FC236}">
                <a16:creationId xmlns:a16="http://schemas.microsoft.com/office/drawing/2014/main" id="{CBD0C98A-C9CD-487B-BFA4-BD561C563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9944" y="5094347"/>
            <a:ext cx="2256772" cy="166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A152458A-F7F9-BDF7-F453-C6000B5B7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9745" y="2436784"/>
            <a:ext cx="1915682" cy="25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descr="A picture containing indoor, food, pizza, table&#10;&#10;Description automatically generated">
            <a:extLst>
              <a:ext uri="{FF2B5EF4-FFF2-40B4-BE49-F238E27FC236}">
                <a16:creationId xmlns:a16="http://schemas.microsoft.com/office/drawing/2014/main" id="{E331189D-788E-4F55-A445-0DF9851645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028" t="3926"/>
          <a:stretch>
            <a:fillRect/>
          </a:stretch>
        </p:blipFill>
        <p:spPr bwMode="auto">
          <a:xfrm>
            <a:off x="8016536" y="3340810"/>
            <a:ext cx="1915682" cy="170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glass of wine&#10;&#10;Description automatically generated">
            <a:extLst>
              <a:ext uri="{FF2B5EF4-FFF2-40B4-BE49-F238E27FC236}">
                <a16:creationId xmlns:a16="http://schemas.microsoft.com/office/drawing/2014/main" id="{BCDE3602-A27D-4F95-B289-4E00B4F916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3940" y="5134358"/>
            <a:ext cx="2111641" cy="158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a:extLst>
              <a:ext uri="{FF2B5EF4-FFF2-40B4-BE49-F238E27FC236}">
                <a16:creationId xmlns:a16="http://schemas.microsoft.com/office/drawing/2014/main" id="{71D0978E-A20F-232B-99C2-83CB7AE201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1853" y="295539"/>
            <a:ext cx="3275386" cy="245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a:extLst>
              <a:ext uri="{FF2B5EF4-FFF2-40B4-BE49-F238E27FC236}">
                <a16:creationId xmlns:a16="http://schemas.microsoft.com/office/drawing/2014/main" id="{1236451E-F79C-FCA1-60F3-B832027FDE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3679" y="4443573"/>
            <a:ext cx="1535899" cy="204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a:extLst>
              <a:ext uri="{FF2B5EF4-FFF2-40B4-BE49-F238E27FC236}">
                <a16:creationId xmlns:a16="http://schemas.microsoft.com/office/drawing/2014/main" id="{CCD54047-695D-678C-D47F-466B9AAFF6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69204" y="295539"/>
            <a:ext cx="1485543" cy="198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10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0C34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8CDA2-D43D-4D53-BEFF-FD790CD5A67A}"/>
              </a:ext>
              <a:ext uri="{C183D7F6-B498-43B3-948B-1728B52AA6E4}">
                <adec:decorative xmlns:adec="http://schemas.microsoft.com/office/drawing/2017/decorative" val="1"/>
              </a:ext>
            </a:extLst>
          </p:cNvPr>
          <p:cNvSpPr>
            <a:spLocks noGrp="1"/>
          </p:cNvSpPr>
          <p:nvPr>
            <p:ph idx="1"/>
          </p:nvPr>
        </p:nvSpPr>
        <p:spPr>
          <a:xfrm>
            <a:off x="305539" y="1601933"/>
            <a:ext cx="8164206" cy="4452708"/>
          </a:xfrm>
        </p:spPr>
        <p:txBody>
          <a:bodyPr>
            <a:noAutofit/>
          </a:bodyPr>
          <a:lstStyle/>
          <a:p>
            <a:r>
              <a:rPr lang="en-US" sz="1800" dirty="0">
                <a:solidFill>
                  <a:schemeClr val="bg1"/>
                </a:solidFill>
                <a:latin typeface="Clarendon"/>
              </a:rPr>
              <a:t>Lunchtime Co. Menus follow the school Food Standards and we aim to cater to the majority of school students. We are aware that not everyone is able to eat all foods safely. If a child has a medically diagnosed allergy or intolerance or health condition, we work with parents/guardians and health professionals to develop an individual menu for your child.</a:t>
            </a:r>
          </a:p>
          <a:p>
            <a:r>
              <a:rPr lang="en-US" sz="1800" dirty="0">
                <a:solidFill>
                  <a:schemeClr val="bg1"/>
                </a:solidFill>
                <a:latin typeface="Clarendon"/>
              </a:rPr>
              <a:t>For the most common allergy and intolerances, menus are available for Gluten Free, Dairy Free, Egg Free and Soya Free.</a:t>
            </a:r>
          </a:p>
          <a:p>
            <a:r>
              <a:rPr lang="en-US" sz="1800" dirty="0">
                <a:solidFill>
                  <a:schemeClr val="bg1"/>
                </a:solidFill>
                <a:latin typeface="Clarendon"/>
              </a:rPr>
              <a:t>All our schools have a nut free policy</a:t>
            </a:r>
          </a:p>
          <a:p>
            <a:r>
              <a:rPr lang="en-US" sz="1800" dirty="0">
                <a:solidFill>
                  <a:schemeClr val="bg1"/>
                </a:solidFill>
                <a:latin typeface="Clarendon"/>
              </a:rPr>
              <a:t>Menus have allergen information for the complete meal stated on them</a:t>
            </a:r>
          </a:p>
          <a:p>
            <a:r>
              <a:rPr lang="en-US" sz="1800" dirty="0">
                <a:solidFill>
                  <a:schemeClr val="bg1"/>
                </a:solidFill>
                <a:latin typeface="Clarendon"/>
              </a:rPr>
              <a:t>An allergen matrix is available in all kitchens</a:t>
            </a:r>
          </a:p>
          <a:p>
            <a:r>
              <a:rPr lang="en-US" sz="1800" dirty="0">
                <a:solidFill>
                  <a:schemeClr val="bg1"/>
                </a:solidFill>
                <a:latin typeface="Clarendon"/>
              </a:rPr>
              <a:t>Contact the school if your child has a medical diet and we will work hard to provide a suitable menu wherever possible.</a:t>
            </a:r>
          </a:p>
          <a:p>
            <a:r>
              <a:rPr lang="en-US" sz="1800" dirty="0">
                <a:solidFill>
                  <a:schemeClr val="bg1"/>
                </a:solidFill>
                <a:latin typeface="Clarendon"/>
              </a:rPr>
              <a:t>Our Kitchen Managers and Operations Team are happy to meet a parent with any concerns regarding medical diet requirements for their child.</a:t>
            </a:r>
          </a:p>
        </p:txBody>
      </p:sp>
      <p:sp>
        <p:nvSpPr>
          <p:cNvPr id="4" name="Rectangle 3">
            <a:extLst>
              <a:ext uri="{FF2B5EF4-FFF2-40B4-BE49-F238E27FC236}">
                <a16:creationId xmlns:a16="http://schemas.microsoft.com/office/drawing/2014/main" id="{35EBACD0-F489-4D32-A0D0-1057689C16D8}"/>
              </a:ext>
            </a:extLst>
          </p:cNvPr>
          <p:cNvSpPr/>
          <p:nvPr/>
        </p:nvSpPr>
        <p:spPr>
          <a:xfrm rot="21445740">
            <a:off x="811193" y="385787"/>
            <a:ext cx="5465127" cy="1081501"/>
          </a:xfrm>
          <a:prstGeom prst="rect">
            <a:avLst/>
          </a:prstGeom>
          <a:solidFill>
            <a:srgbClr val="725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B9E74A-BD88-4FC1-AE3F-C5935FFC8223}"/>
              </a:ext>
            </a:extLst>
          </p:cNvPr>
          <p:cNvSpPr>
            <a:spLocks noGrp="1"/>
          </p:cNvSpPr>
          <p:nvPr>
            <p:ph type="title"/>
          </p:nvPr>
        </p:nvSpPr>
        <p:spPr>
          <a:xfrm>
            <a:off x="947956" y="365125"/>
            <a:ext cx="10405844" cy="1325563"/>
          </a:xfrm>
        </p:spPr>
        <p:txBody>
          <a:bodyPr>
            <a:normAutofit/>
          </a:bodyPr>
          <a:lstStyle/>
          <a:p>
            <a:r>
              <a:rPr lang="en-US" sz="3600" dirty="0">
                <a:solidFill>
                  <a:schemeClr val="bg1"/>
                </a:solidFill>
                <a:latin typeface="Clarendon" pitchFamily="50" charset="0"/>
              </a:rPr>
              <a:t>Medical Diets and Allergies</a:t>
            </a:r>
            <a:endParaRPr lang="en-GB" sz="3600" dirty="0">
              <a:solidFill>
                <a:schemeClr val="bg1"/>
              </a:solidFill>
              <a:latin typeface="Clarendon" pitchFamily="50" charset="0"/>
            </a:endParaRPr>
          </a:p>
        </p:txBody>
      </p:sp>
      <p:pic>
        <p:nvPicPr>
          <p:cNvPr id="5" name="Picture 4" descr="Text&#10;&#10;Description automatically generated">
            <a:extLst>
              <a:ext uri="{FF2B5EF4-FFF2-40B4-BE49-F238E27FC236}">
                <a16:creationId xmlns:a16="http://schemas.microsoft.com/office/drawing/2014/main" id="{C12079A7-C4AB-4E50-924A-41FC71962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062" y="5851341"/>
            <a:ext cx="3010909" cy="688626"/>
          </a:xfrm>
          <a:prstGeom prst="rect">
            <a:avLst/>
          </a:prstGeom>
        </p:spPr>
      </p:pic>
      <p:pic>
        <p:nvPicPr>
          <p:cNvPr id="8" name="Picture 7">
            <a:extLst>
              <a:ext uri="{FF2B5EF4-FFF2-40B4-BE49-F238E27FC236}">
                <a16:creationId xmlns:a16="http://schemas.microsoft.com/office/drawing/2014/main" id="{D4510000-1238-7B39-64FC-BEE6920B6A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015" y="1027906"/>
            <a:ext cx="3416716" cy="2344303"/>
          </a:xfrm>
          <a:prstGeom prst="rect">
            <a:avLst/>
          </a:prstGeom>
        </p:spPr>
      </p:pic>
      <p:pic>
        <p:nvPicPr>
          <p:cNvPr id="7" name="Picture 6">
            <a:extLst>
              <a:ext uri="{FF2B5EF4-FFF2-40B4-BE49-F238E27FC236}">
                <a16:creationId xmlns:a16="http://schemas.microsoft.com/office/drawing/2014/main" id="{BE4066A1-FFF3-7AFF-57F1-16F7EA283798}"/>
              </a:ext>
            </a:extLst>
          </p:cNvPr>
          <p:cNvPicPr>
            <a:picLocks noChangeAspect="1"/>
          </p:cNvPicPr>
          <p:nvPr/>
        </p:nvPicPr>
        <p:blipFill>
          <a:blip r:embed="rId4"/>
          <a:stretch>
            <a:fillRect/>
          </a:stretch>
        </p:blipFill>
        <p:spPr>
          <a:xfrm>
            <a:off x="8585154" y="3786397"/>
            <a:ext cx="3451755" cy="2268244"/>
          </a:xfrm>
          <a:prstGeom prst="rect">
            <a:avLst/>
          </a:prstGeom>
        </p:spPr>
      </p:pic>
    </p:spTree>
    <p:extLst>
      <p:ext uri="{BB962C8B-B14F-4D97-AF65-F5344CB8AC3E}">
        <p14:creationId xmlns:p14="http://schemas.microsoft.com/office/powerpoint/2010/main" val="3436480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9D1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EBACD0-F489-4D32-A0D0-1057689C16D8}"/>
              </a:ext>
            </a:extLst>
          </p:cNvPr>
          <p:cNvSpPr/>
          <p:nvPr/>
        </p:nvSpPr>
        <p:spPr>
          <a:xfrm rot="21445740">
            <a:off x="816948" y="542183"/>
            <a:ext cx="4861126" cy="971446"/>
          </a:xfrm>
          <a:prstGeom prst="rect">
            <a:avLst/>
          </a:prstGeom>
          <a:solidFill>
            <a:srgbClr val="9E5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DB9E74A-BD88-4FC1-AE3F-C5935FFC8223}"/>
              </a:ext>
            </a:extLst>
          </p:cNvPr>
          <p:cNvSpPr>
            <a:spLocks noGrp="1"/>
          </p:cNvSpPr>
          <p:nvPr>
            <p:ph type="title"/>
          </p:nvPr>
        </p:nvSpPr>
        <p:spPr>
          <a:xfrm>
            <a:off x="1024062" y="365125"/>
            <a:ext cx="10329738" cy="1325563"/>
          </a:xfrm>
        </p:spPr>
        <p:txBody>
          <a:bodyPr>
            <a:normAutofit/>
          </a:bodyPr>
          <a:lstStyle/>
          <a:p>
            <a:r>
              <a:rPr lang="en-US" sz="3600" dirty="0">
                <a:solidFill>
                  <a:schemeClr val="bg1"/>
                </a:solidFill>
                <a:latin typeface="Clarendon" pitchFamily="50" charset="0"/>
              </a:rPr>
              <a:t>More than Lunchtime</a:t>
            </a:r>
            <a:endParaRPr lang="en-GB" sz="3600" dirty="0">
              <a:solidFill>
                <a:schemeClr val="bg1"/>
              </a:solidFill>
              <a:latin typeface="Clarendon" pitchFamily="50" charset="0"/>
            </a:endParaRPr>
          </a:p>
        </p:txBody>
      </p:sp>
      <p:pic>
        <p:nvPicPr>
          <p:cNvPr id="5" name="Picture 4" descr="Text&#10;&#10;Description automatically generated">
            <a:extLst>
              <a:ext uri="{FF2B5EF4-FFF2-40B4-BE49-F238E27FC236}">
                <a16:creationId xmlns:a16="http://schemas.microsoft.com/office/drawing/2014/main" id="{C47470A0-1ADA-45F8-BE06-DD795268E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062" y="5851341"/>
            <a:ext cx="3010909" cy="688626"/>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5DB92230-D2BA-3D9A-E59E-AE720E632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47" y="3790626"/>
            <a:ext cx="4395349" cy="2958069"/>
          </a:xfrm>
          <a:prstGeom prst="rect">
            <a:avLst/>
          </a:prstGeom>
        </p:spPr>
      </p:pic>
      <p:pic>
        <p:nvPicPr>
          <p:cNvPr id="8" name="Picture 7">
            <a:extLst>
              <a:ext uri="{FF2B5EF4-FFF2-40B4-BE49-F238E27FC236}">
                <a16:creationId xmlns:a16="http://schemas.microsoft.com/office/drawing/2014/main" id="{0A81166A-1E92-9025-78F6-DAB45ED56DC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8926" y="109305"/>
            <a:ext cx="5761190" cy="3587301"/>
          </a:xfrm>
          <a:prstGeom prst="rect">
            <a:avLst/>
          </a:prstGeom>
        </p:spPr>
      </p:pic>
      <p:pic>
        <p:nvPicPr>
          <p:cNvPr id="12" name="Picture 11">
            <a:extLst>
              <a:ext uri="{FF2B5EF4-FFF2-40B4-BE49-F238E27FC236}">
                <a16:creationId xmlns:a16="http://schemas.microsoft.com/office/drawing/2014/main" id="{3FCAFC2C-FC0A-603A-DB2B-CAD7B569941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408" y="1985943"/>
            <a:ext cx="5623592" cy="3501624"/>
          </a:xfrm>
          <a:prstGeom prst="rect">
            <a:avLst/>
          </a:prstGeom>
        </p:spPr>
      </p:pic>
    </p:spTree>
    <p:extLst>
      <p:ext uri="{BB962C8B-B14F-4D97-AF65-F5344CB8AC3E}">
        <p14:creationId xmlns:p14="http://schemas.microsoft.com/office/powerpoint/2010/main" val="387575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ADE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7DB13-D2F6-434D-9B11-B565CA907CD5}"/>
              </a:ext>
            </a:extLst>
          </p:cNvPr>
          <p:cNvSpPr/>
          <p:nvPr/>
        </p:nvSpPr>
        <p:spPr>
          <a:xfrm rot="21445740">
            <a:off x="740143" y="440511"/>
            <a:ext cx="3169879" cy="1087069"/>
          </a:xfrm>
          <a:prstGeom prst="rect">
            <a:avLst/>
          </a:prstGeom>
          <a:solidFill>
            <a:srgbClr val="445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FC7678-4C08-4AF4-A334-ACC7D2606808}"/>
              </a:ext>
            </a:extLst>
          </p:cNvPr>
          <p:cNvSpPr txBox="1">
            <a:spLocks/>
          </p:cNvSpPr>
          <p:nvPr/>
        </p:nvSpPr>
        <p:spPr>
          <a:xfrm>
            <a:off x="1048624" y="43675"/>
            <a:ext cx="1018433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prstClr val="white"/>
                </a:solidFill>
                <a:latin typeface="Clarendon" pitchFamily="50" charset="0"/>
              </a:rPr>
              <a:t>Thank You</a:t>
            </a:r>
            <a:endParaRPr kumimoji="0" lang="en-GB" sz="4400" b="0" i="0" u="none" strike="noStrike" kern="1200" cap="none" spc="0" normalizeH="0" baseline="0" noProof="0" dirty="0">
              <a:ln>
                <a:noFill/>
              </a:ln>
              <a:solidFill>
                <a:prstClr val="white"/>
              </a:solidFill>
              <a:effectLst/>
              <a:uLnTx/>
              <a:uFillTx/>
              <a:latin typeface="Clarendon" pitchFamily="50" charset="0"/>
              <a:ea typeface="+mj-ea"/>
              <a:cs typeface="+mj-cs"/>
            </a:endParaRPr>
          </a:p>
        </p:txBody>
      </p:sp>
      <p:sp>
        <p:nvSpPr>
          <p:cNvPr id="8" name="Title 1">
            <a:extLst>
              <a:ext uri="{FF2B5EF4-FFF2-40B4-BE49-F238E27FC236}">
                <a16:creationId xmlns:a16="http://schemas.microsoft.com/office/drawing/2014/main" id="{94D6D078-DEB6-4CAD-89A7-2C925EA3D17E}"/>
              </a:ext>
            </a:extLst>
          </p:cNvPr>
          <p:cNvSpPr txBox="1">
            <a:spLocks/>
          </p:cNvSpPr>
          <p:nvPr/>
        </p:nvSpPr>
        <p:spPr>
          <a:xfrm>
            <a:off x="469968" y="182606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larendon" pitchFamily="50" charset="0"/>
                <a:ea typeface="+mj-ea"/>
                <a:cs typeface="+mj-cs"/>
              </a:rPr>
              <a:t>Making lunchtime the highlight of your day</a:t>
            </a:r>
            <a:endParaRPr kumimoji="0" lang="en-GB" sz="4400" b="0" i="0" u="none" strike="noStrike" kern="1200" cap="none" spc="0" normalizeH="0" baseline="0" noProof="0" dirty="0">
              <a:ln>
                <a:noFill/>
              </a:ln>
              <a:solidFill>
                <a:prstClr val="white"/>
              </a:solidFill>
              <a:effectLst/>
              <a:uLnTx/>
              <a:uFillTx/>
              <a:latin typeface="Clarendon" pitchFamily="50" charset="0"/>
              <a:ea typeface="+mj-ea"/>
              <a:cs typeface="+mj-cs"/>
            </a:endParaRPr>
          </a:p>
        </p:txBody>
      </p:sp>
      <p:pic>
        <p:nvPicPr>
          <p:cNvPr id="12" name="Picture 11" descr="Text&#10;&#10;Description automatically generated">
            <a:extLst>
              <a:ext uri="{FF2B5EF4-FFF2-40B4-BE49-F238E27FC236}">
                <a16:creationId xmlns:a16="http://schemas.microsoft.com/office/drawing/2014/main" id="{9A63CD20-3C3B-457F-A0A2-CF344046E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68" y="4934022"/>
            <a:ext cx="5010922" cy="1146050"/>
          </a:xfrm>
          <a:prstGeom prst="rect">
            <a:avLst/>
          </a:prstGeom>
        </p:spPr>
      </p:pic>
      <p:pic>
        <p:nvPicPr>
          <p:cNvPr id="14" name="Picture 13">
            <a:extLst>
              <a:ext uri="{FF2B5EF4-FFF2-40B4-BE49-F238E27FC236}">
                <a16:creationId xmlns:a16="http://schemas.microsoft.com/office/drawing/2014/main" id="{A5D43319-DFFE-4934-AF08-C45F95AA3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761" y="3312490"/>
            <a:ext cx="4885803" cy="3243063"/>
          </a:xfrm>
          <a:prstGeom prst="rect">
            <a:avLst/>
          </a:prstGeom>
        </p:spPr>
      </p:pic>
    </p:spTree>
    <p:extLst>
      <p:ext uri="{BB962C8B-B14F-4D97-AF65-F5344CB8AC3E}">
        <p14:creationId xmlns:p14="http://schemas.microsoft.com/office/powerpoint/2010/main" val="3194897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25723</TotalTime>
  <Words>364</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Clarendon</vt:lpstr>
      <vt:lpstr>Office Theme</vt:lpstr>
      <vt:lpstr>PowerPoint Presentation</vt:lpstr>
      <vt:lpstr>Our Food and Values</vt:lpstr>
      <vt:lpstr>Our Menus</vt:lpstr>
      <vt:lpstr> Our Food</vt:lpstr>
      <vt:lpstr>Medical Diets and Allergies</vt:lpstr>
      <vt:lpstr>More than Lunchtime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Barton</dc:creator>
  <cp:lastModifiedBy>Andy Blake</cp:lastModifiedBy>
  <cp:revision>159</cp:revision>
  <cp:lastPrinted>2021-10-21T12:02:14Z</cp:lastPrinted>
  <dcterms:created xsi:type="dcterms:W3CDTF">2020-12-01T08:45:11Z</dcterms:created>
  <dcterms:modified xsi:type="dcterms:W3CDTF">2022-06-16T06:05:27Z</dcterms:modified>
</cp:coreProperties>
</file>