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57" r:id="rId2"/>
    <p:sldId id="260" r:id="rId3"/>
    <p:sldId id="266" r:id="rId4"/>
    <p:sldId id="261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13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B4EE7-5B87-48D7-8959-8F4F2F4F8938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8C562-509C-43ED-B0C4-6BDC64710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673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/>
              <a:t>This lesson is about consolidating all the language learnt so far about music, likes, dislikes and reasons and bringing it together so that pupils end up being confident in have a short exchange of up to a max. of 6 questions and answers.</a:t>
            </a:r>
            <a:br>
              <a:rPr lang="en-GB" altLang="en-US"/>
            </a:br>
            <a:r>
              <a:rPr lang="en-GB" altLang="en-US"/>
              <a:t>We are going to begin with some game activities to rehearse the language they have met, develop fluency, memory, pronunciation and confidence in speaking.</a:t>
            </a: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4CC29A7-EC2C-4F2E-858B-B92936AE8134}" type="slidenum">
              <a:rPr lang="en-GB" altLang="en-US">
                <a:solidFill>
                  <a:prstClr val="black"/>
                </a:solidFill>
              </a:rPr>
              <a:pPr/>
              <a:t>1</a:t>
            </a:fld>
            <a:endParaRPr lang="en-GB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63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8C6E-305A-4ACF-BC55-4EEEBF86810F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AC38-C425-46D4-8A78-947D5F718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173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8C6E-305A-4ACF-BC55-4EEEBF86810F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AC38-C425-46D4-8A78-947D5F718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556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8C6E-305A-4ACF-BC55-4EEEBF86810F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AC38-C425-46D4-8A78-947D5F718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65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8C6E-305A-4ACF-BC55-4EEEBF86810F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AC38-C425-46D4-8A78-947D5F718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441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8C6E-305A-4ACF-BC55-4EEEBF86810F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AC38-C425-46D4-8A78-947D5F718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580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8C6E-305A-4ACF-BC55-4EEEBF86810F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AC38-C425-46D4-8A78-947D5F718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866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8C6E-305A-4ACF-BC55-4EEEBF86810F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AC38-C425-46D4-8A78-947D5F718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086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8C6E-305A-4ACF-BC55-4EEEBF86810F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AC38-C425-46D4-8A78-947D5F718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044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8C6E-305A-4ACF-BC55-4EEEBF86810F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AC38-C425-46D4-8A78-947D5F718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005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8C6E-305A-4ACF-BC55-4EEEBF86810F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AC38-C425-46D4-8A78-947D5F718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98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8C6E-305A-4ACF-BC55-4EEEBF86810F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AC38-C425-46D4-8A78-947D5F718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96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88C6E-305A-4ACF-BC55-4EEEBF86810F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EAC38-C425-46D4-8A78-947D5F718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58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8437" y="541867"/>
            <a:ext cx="8192230" cy="596667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00200" y="2174875"/>
            <a:ext cx="45720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800" b="1" dirty="0" err="1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Révision</a:t>
            </a:r>
            <a:r>
              <a:rPr lang="en-GB" sz="48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0608" r="10054"/>
          <a:stretch/>
        </p:blipFill>
        <p:spPr>
          <a:xfrm>
            <a:off x="2941563" y="3032258"/>
            <a:ext cx="1682989" cy="9858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77F61A-F627-45F8-8A99-49C9509F8EBF}"/>
              </a:ext>
            </a:extLst>
          </p:cNvPr>
          <p:cNvSpPr txBox="1"/>
          <p:nvPr/>
        </p:nvSpPr>
        <p:spPr>
          <a:xfrm>
            <a:off x="4152122" y="643812"/>
            <a:ext cx="4170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Dear Children,</a:t>
            </a:r>
          </a:p>
          <a:p>
            <a:r>
              <a:rPr lang="en-US" dirty="0"/>
              <a:t>This week’s work is the same as last week’s. You just need to answer the questions on slide 3.</a:t>
            </a:r>
          </a:p>
          <a:p>
            <a:r>
              <a:rPr lang="en-US" dirty="0"/>
              <a:t>You will also find the answers from last week’s work on slide 4 .  Au revoir!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4645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73" y="0"/>
            <a:ext cx="4985284" cy="66830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424405" y="201480"/>
            <a:ext cx="3409627" cy="2369880"/>
          </a:xfrm>
          <a:prstGeom prst="rect">
            <a:avLst/>
          </a:prstGeom>
          <a:solidFill>
            <a:srgbClr val="005AB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 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Read the texts again. </a:t>
            </a:r>
            <a:b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GB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Write down or highlight all the words you know. 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4404" y="2920993"/>
            <a:ext cx="3409627" cy="1200329"/>
          </a:xfrm>
          <a:prstGeom prst="rect">
            <a:avLst/>
          </a:prstGeom>
          <a:solidFill>
            <a:srgbClr val="005AB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Then answer the questions on the next slide.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hlinkClick r:id="" action="ppaction://noaction">
              <a:snd r:embed="rId3" name="JackieChan.wav"/>
            </a:hlinkClick>
          </p:cNvPr>
          <p:cNvSpPr/>
          <p:nvPr/>
        </p:nvSpPr>
        <p:spPr>
          <a:xfrm>
            <a:off x="171773" y="96263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</a:t>
            </a:r>
          </a:p>
        </p:txBody>
      </p:sp>
      <p:sp>
        <p:nvSpPr>
          <p:cNvPr id="8" name="Rectangle 7">
            <a:hlinkClick r:id="" action="ppaction://noaction">
              <a:snd r:embed="rId4" name="SergioAguero.wav"/>
            </a:hlinkClick>
          </p:cNvPr>
          <p:cNvSpPr/>
          <p:nvPr/>
        </p:nvSpPr>
        <p:spPr>
          <a:xfrm>
            <a:off x="165632" y="20344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</a:t>
            </a:r>
          </a:p>
        </p:txBody>
      </p:sp>
      <p:sp>
        <p:nvSpPr>
          <p:cNvPr id="9" name="Rectangle 8">
            <a:hlinkClick r:id="" action="ppaction://noaction">
              <a:snd r:embed="rId5" name="Marion Cotilard.wav"/>
            </a:hlinkClick>
          </p:cNvPr>
          <p:cNvSpPr/>
          <p:nvPr/>
        </p:nvSpPr>
        <p:spPr>
          <a:xfrm>
            <a:off x="160236" y="325464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</a:t>
            </a:r>
          </a:p>
        </p:txBody>
      </p:sp>
      <p:sp>
        <p:nvSpPr>
          <p:cNvPr id="10" name="Rectangle 9">
            <a:hlinkClick r:id="" action="ppaction://noaction">
              <a:snd r:embed="rId6" name="Maria Sharapova.wav"/>
            </a:hlinkClick>
          </p:cNvPr>
          <p:cNvSpPr/>
          <p:nvPr/>
        </p:nvSpPr>
        <p:spPr>
          <a:xfrm>
            <a:off x="171773" y="465220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4</a:t>
            </a:r>
          </a:p>
        </p:txBody>
      </p:sp>
      <p:sp>
        <p:nvSpPr>
          <p:cNvPr id="11" name="Rectangle 10">
            <a:hlinkClick r:id="" action="ppaction://noaction">
              <a:snd r:embed="rId7" name="Shakira.wav"/>
            </a:hlinkClick>
          </p:cNvPr>
          <p:cNvSpPr/>
          <p:nvPr/>
        </p:nvSpPr>
        <p:spPr>
          <a:xfrm>
            <a:off x="171773" y="575974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9407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75" y="115463"/>
            <a:ext cx="4952354" cy="64380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864469" y="800100"/>
            <a:ext cx="25233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Word bank</a:t>
            </a:r>
          </a:p>
          <a:p>
            <a:endParaRPr lang="en-US" dirty="0"/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D’où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where from?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Décris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describe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Combien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how many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Quand: when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Quelles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which/what (plural)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Answers: on the next slide.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74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24" y="-96715"/>
            <a:ext cx="4952354" cy="64380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864469" y="800100"/>
            <a:ext cx="25233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Word bank</a:t>
            </a:r>
          </a:p>
          <a:p>
            <a:endParaRPr lang="en-US" dirty="0"/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D’où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where from?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Décris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describe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Combien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how many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Quand: when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Quelles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which/what (plural)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759" y="2976831"/>
            <a:ext cx="2811819" cy="3746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9729" y="2541722"/>
            <a:ext cx="1991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Hong Kong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890075" y="2726388"/>
            <a:ext cx="11623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Il a les chevaux marron et les </a:t>
            </a:r>
            <a:r>
              <a:rPr lang="en-US" sz="1100" dirty="0" err="1"/>
              <a:t>yeux</a:t>
            </a:r>
            <a:r>
              <a:rPr lang="en-US" sz="1100" dirty="0"/>
              <a:t> noirs.</a:t>
            </a:r>
            <a:endParaRPr lang="en-GB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3029918" y="3326552"/>
            <a:ext cx="186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Vingt</a:t>
            </a:r>
            <a:r>
              <a:rPr lang="en-US" dirty="0"/>
              <a:t>-neuf, 29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603356" y="3695884"/>
            <a:ext cx="1436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enfant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479729" y="4065216"/>
            <a:ext cx="206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Elle est </a:t>
            </a:r>
            <a:r>
              <a:rPr lang="en-US" dirty="0" err="1"/>
              <a:t>fran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ç</a:t>
            </a:r>
            <a:r>
              <a:rPr lang="en-US" dirty="0" err="1"/>
              <a:t>aise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030278" y="4480714"/>
            <a:ext cx="251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</a:t>
            </a:r>
            <a:r>
              <a:rPr lang="en-US" dirty="0" err="1"/>
              <a:t>personnes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3332137" y="4850046"/>
            <a:ext cx="1707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 dix-neuf </a:t>
            </a:r>
            <a:r>
              <a:rPr lang="en-US" dirty="0" err="1"/>
              <a:t>avril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2766447" y="5219378"/>
            <a:ext cx="1875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Floride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2200759" y="5588710"/>
            <a:ext cx="2580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Elle est </a:t>
            </a:r>
            <a:r>
              <a:rPr lang="en-US" dirty="0" err="1"/>
              <a:t>colombienne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2595965" y="5958042"/>
            <a:ext cx="2185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Espanol</a:t>
            </a:r>
            <a:r>
              <a:rPr lang="en-US" dirty="0"/>
              <a:t>, </a:t>
            </a:r>
            <a:r>
              <a:rPr lang="en-US" dirty="0" err="1"/>
              <a:t>anglais</a:t>
            </a:r>
            <a:r>
              <a:rPr lang="en-US" dirty="0"/>
              <a:t>, </a:t>
            </a:r>
            <a:r>
              <a:rPr lang="en-US" dirty="0" err="1"/>
              <a:t>italien</a:t>
            </a:r>
            <a:r>
              <a:rPr lang="en-US" dirty="0"/>
              <a:t> et </a:t>
            </a:r>
            <a:r>
              <a:rPr lang="en-US" dirty="0" err="1"/>
              <a:t>portugais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3332137" y="281354"/>
            <a:ext cx="508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3499338" y="696852"/>
            <a:ext cx="246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3066050" y="466020"/>
            <a:ext cx="382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3174023" y="888503"/>
            <a:ext cx="571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???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2989385" y="1090245"/>
            <a:ext cx="206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3227224" y="1264958"/>
            <a:ext cx="206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3890075" y="1547446"/>
            <a:ext cx="224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2302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212</Words>
  <Application>Microsoft Office PowerPoint</Application>
  <PresentationFormat>On-screen Show (4:3)</PresentationFormat>
  <Paragraphs>47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Arial Black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alessandra lombardi</cp:lastModifiedBy>
  <cp:revision>14</cp:revision>
  <dcterms:created xsi:type="dcterms:W3CDTF">2019-04-19T03:58:28Z</dcterms:created>
  <dcterms:modified xsi:type="dcterms:W3CDTF">2020-06-25T10:21:09Z</dcterms:modified>
</cp:coreProperties>
</file>